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813" r:id="rId2"/>
  </p:sldMasterIdLst>
  <p:notesMasterIdLst>
    <p:notesMasterId r:id="rId11"/>
  </p:notesMasterIdLst>
  <p:handoutMasterIdLst>
    <p:handoutMasterId r:id="rId12"/>
  </p:handoutMasterIdLst>
  <p:sldIdLst>
    <p:sldId id="280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6">
          <p15:clr>
            <a:srgbClr val="A4A3A4"/>
          </p15:clr>
        </p15:guide>
        <p15:guide id="2" orient="horz" pos="3768">
          <p15:clr>
            <a:srgbClr val="A4A3A4"/>
          </p15:clr>
        </p15:guide>
        <p15:guide id="3" pos="2874">
          <p15:clr>
            <a:srgbClr val="A4A3A4"/>
          </p15:clr>
        </p15:guide>
        <p15:guide id="4" pos="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son, Trent (US) (Contractor)" initials="MT((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3300E7"/>
    <a:srgbClr val="4518E8"/>
    <a:srgbClr val="6600FF"/>
    <a:srgbClr val="002060"/>
    <a:srgbClr val="1C295B"/>
    <a:srgbClr val="000000"/>
    <a:srgbClr val="FF9900"/>
    <a:srgbClr val="E949D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2" y="534"/>
      </p:cViewPr>
      <p:guideLst>
        <p:guide orient="horz" pos="866"/>
        <p:guide orient="horz" pos="3768"/>
        <p:guide pos="2874"/>
        <p:guide pos="8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524" y="1206"/>
      </p:cViewPr>
      <p:guideLst>
        <p:guide orient="horz" pos="2929"/>
        <p:guide pos="2208"/>
        <p:guide orient="horz"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3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2404173"/>
            <a:ext cx="5139674" cy="61404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5767" rIns="93169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6775" y="190500"/>
            <a:ext cx="2741613" cy="2055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51726" y="5055739"/>
            <a:ext cx="6632219" cy="5726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226" tIns="46113" rIns="92226" bIns="46113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>
                <a:solidFill>
                  <a:srgbClr val="C00000"/>
                </a:solidFill>
              </a:rPr>
              <a:t>FY2009 New data coming January 2011</a:t>
            </a:r>
          </a:p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>
                <a:solidFill>
                  <a:srgbClr val="C00000"/>
                </a:solidFill>
              </a:rPr>
              <a:t>Source: NAE NAVAIR Current Readiness Performance Agreement</a:t>
            </a:r>
          </a:p>
        </p:txBody>
      </p:sp>
    </p:spTree>
    <p:extLst>
      <p:ext uri="{BB962C8B-B14F-4D97-AF65-F5344CB8AC3E}">
        <p14:creationId xmlns:p14="http://schemas.microsoft.com/office/powerpoint/2010/main" val="1091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Brief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78476" y="5767627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78476" y="6001586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>
                <a:latin typeface="Arial Narrow" pitchFamily="34" charset="0"/>
              </a:rPr>
              <a:t>Name</a:t>
            </a:r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439025" y="5380313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>
                <a:latin typeface="+mn-lt"/>
              </a:rPr>
              <a:t>Day Month Year</a:t>
            </a: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417052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68536" y="113134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184673" y="125506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7576" y="101659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6819" y="99431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164945" y="393550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181082" y="405922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3985" y="382075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3228" y="379847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Rounded Rectangle 17"/>
          <p:cNvSpPr/>
          <p:nvPr userDrawn="1"/>
        </p:nvSpPr>
        <p:spPr>
          <a:xfrm>
            <a:off x="4656294" y="112775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half" idx="17"/>
          </p:nvPr>
        </p:nvSpPr>
        <p:spPr>
          <a:xfrm>
            <a:off x="4672431" y="125147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595334" y="101300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84577" y="99072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4652703" y="393191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4668840" y="405563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591743" y="381716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580986" y="379488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936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3540125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8" name="Picture 11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4D5BE8C-2657-4567-B17B-739472F0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79" y="245696"/>
            <a:ext cx="2911841" cy="291184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4736123"/>
            <a:ext cx="9144000" cy="57504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>
                <a:solidFill>
                  <a:schemeClr val="tx1"/>
                </a:solidFill>
              </a:rPr>
              <a:t> Association</a:t>
            </a:r>
            <a:endParaRPr lang="en-US" sz="800" i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50" y="6642556"/>
            <a:ext cx="28921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Special</a:t>
            </a:r>
            <a:r>
              <a:rPr lang="en-US" sz="800" i="1" baseline="0" dirty="0">
                <a:solidFill>
                  <a:schemeClr val="tx1"/>
                </a:solidFill>
              </a:rPr>
              <a:t> thanks to NJ Elks State Association for content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</p:sldLayoutIdLst>
  <p:transition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286"/>
            <a:ext cx="9144000" cy="740664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-9525" y="6604000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9525" y="6514978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938" y="0"/>
            <a:ext cx="7784123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050"/>
            <a:ext cx="734646" cy="7608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157559" y="6639169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>
                <a:solidFill>
                  <a:schemeClr val="bg1"/>
                </a:solidFill>
              </a:rPr>
              <a:t> Association</a:t>
            </a:r>
            <a:endParaRPr lang="en-US" sz="800" i="1">
              <a:solidFill>
                <a:schemeClr val="bg1"/>
              </a:solidFill>
            </a:endParaRPr>
          </a:p>
        </p:txBody>
      </p:sp>
      <p:pic>
        <p:nvPicPr>
          <p:cNvPr id="9" name="Picture 13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350" y="6642556"/>
            <a:ext cx="28921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Special</a:t>
            </a:r>
            <a:r>
              <a:rPr lang="en-US" sz="800" i="1" baseline="0" dirty="0">
                <a:solidFill>
                  <a:schemeClr val="bg1"/>
                </a:solidFill>
              </a:rPr>
              <a:t> thanks to NJ Elks State Association for content</a:t>
            </a:r>
            <a:endParaRPr lang="en-US" sz="800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6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Exalted Ruler Training for Leading Knights</a:t>
            </a:r>
          </a:p>
        </p:txBody>
      </p:sp>
    </p:spTree>
    <p:extLst>
      <p:ext uri="{BB962C8B-B14F-4D97-AF65-F5344CB8AC3E}">
        <p14:creationId xmlns:p14="http://schemas.microsoft.com/office/powerpoint/2010/main" val="13531922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4619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So you want to be an Exalted Ruler?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4620"/>
            <a:ext cx="9144000" cy="5805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know what your responsibilities are?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know what you are getting yourself into?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know what is involved?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have support from your family?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have the time to fulfill this obligation?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think you are prepared?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Do you know what time it is?  (6 short weeks)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7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5" y="0"/>
            <a:ext cx="9083615" cy="75184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Duties Prior of Becoming</a:t>
            </a:r>
            <a:br>
              <a:rPr lang="en-US" sz="2400" b="1" dirty="0"/>
            </a:br>
            <a:r>
              <a:rPr lang="en-US" sz="2400" b="1" dirty="0"/>
              <a:t> Exalted Ruler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1840"/>
            <a:ext cx="9144000" cy="5830115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Find good Officers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Appoint: Lodge Esquire, Chaplain, Inner Guard &amp; Organist.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Appoint good Committee people (3 for each)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Prepare New ER report for the District Deputy.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Plan your year.  (Calendar Night)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Meeting with your new officers.  (Discuss Goals)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Meeting with your new Committee People.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     (Discuss committee objectives, achievements, and expected results)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9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/>
              <a:t>Duties Prior of Becoming</a:t>
            </a:r>
            <a:br>
              <a:rPr lang="en-US" sz="2400" b="1" dirty="0"/>
            </a:br>
            <a:r>
              <a:rPr lang="en-US" sz="2400" b="1" dirty="0"/>
              <a:t> Exalted Ruler, </a:t>
            </a:r>
            <a:r>
              <a:rPr lang="en-US" sz="2400" b="1" dirty="0" err="1"/>
              <a:t>con’t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1840"/>
            <a:ext cx="9144000" cy="5821488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endParaRPr lang="en-US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US" dirty="0"/>
              <a:t>Plan your Installation.  Date, Time, Food, Music, PER’s, Invitations, Hall, Linen, Cleanup, etc.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US" dirty="0"/>
              <a:t>Appoint Bar, Kitchen, Banquet Managers.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US" dirty="0"/>
              <a:t>Provide valuable input to your Lodge Budget.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US" dirty="0"/>
              <a:t>Attend all Training Sessions.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US" dirty="0"/>
              <a:t>Etc. Etc. Etc….</a:t>
            </a:r>
          </a:p>
        </p:txBody>
      </p:sp>
    </p:spTree>
    <p:extLst>
      <p:ext uri="{BB962C8B-B14F-4D97-AF65-F5344CB8AC3E}">
        <p14:creationId xmlns:p14="http://schemas.microsoft.com/office/powerpoint/2010/main" val="282616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b="1" dirty="0"/>
              <a:t>Duties of the Exalted Ruler</a:t>
            </a:r>
            <a:br>
              <a:rPr lang="en-US" sz="2400" b="1" dirty="0"/>
            </a:br>
            <a:r>
              <a:rPr lang="en-US" sz="2400" b="1" i="1" dirty="0"/>
              <a:t>Chief Executive Officer </a:t>
            </a:r>
            <a:r>
              <a:rPr lang="en-US" sz="2400" b="1" dirty="0"/>
              <a:t>of the Lodge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751840"/>
            <a:ext cx="9144000" cy="581286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Attend all Lodge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Attend all District Deputy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Attend all Vice President Clinics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Attend all three Conventions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Attend all special meetings and committee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Enforce the Laws of the Order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Memorize the opening, closing and initiatory ritual within 30 days after installation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ER is a member of the Standing Relief Committee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ER could be a member of the House Committee</a:t>
            </a:r>
          </a:p>
        </p:txBody>
      </p:sp>
    </p:spTree>
    <p:extLst>
      <p:ext uri="{BB962C8B-B14F-4D97-AF65-F5344CB8AC3E}">
        <p14:creationId xmlns:p14="http://schemas.microsoft.com/office/powerpoint/2010/main" val="44135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Duties of the Exalted Ruler</a:t>
            </a:r>
            <a:br>
              <a:rPr lang="en-US" dirty="0"/>
            </a:br>
            <a:r>
              <a:rPr lang="en-US" sz="2700" i="1" dirty="0"/>
              <a:t>Chief Executive Officer </a:t>
            </a:r>
            <a:r>
              <a:rPr lang="en-US" sz="2700" dirty="0"/>
              <a:t>of the Lodge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1840"/>
            <a:ext cx="9144000" cy="5812862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10.  At first lodge meeting, appoint Mediator and Justice of the Subordinate Forum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11.  See that the bar/club room is closed during all special and regular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12.  ER is the ex-officio member of the Board of Trustees without a vote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13.  ER must enforce the House Rules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14.  ER shall retain the only key to the Forum Box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15.  Enforce the Trustees and Secretary draw names in June and December</a:t>
            </a:r>
          </a:p>
        </p:txBody>
      </p:sp>
    </p:spTree>
    <p:extLst>
      <p:ext uri="{BB962C8B-B14F-4D97-AF65-F5344CB8AC3E}">
        <p14:creationId xmlns:p14="http://schemas.microsoft.com/office/powerpoint/2010/main" val="340660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>Duties of the Exalted Ruler</a:t>
            </a:r>
            <a:br>
              <a:rPr lang="en-US" sz="2400" dirty="0"/>
            </a:br>
            <a:r>
              <a:rPr lang="en-US" sz="2400" i="1" dirty="0"/>
              <a:t>Chief Executive Officer </a:t>
            </a:r>
            <a:r>
              <a:rPr lang="en-US" sz="2400" dirty="0"/>
              <a:t>of the Lodge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1840"/>
            <a:ext cx="9144000" cy="5812862"/>
          </a:xfrm>
        </p:spPr>
        <p:txBody>
          <a:bodyPr/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16.  Report to the lodge report of GL Sessions not later than first meeting in October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17.  Hold regular Officer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18.  Attend all PER meetings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19.  Conduct all mandatory services  (Funeral Service)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20.  Administer the affairs of the lodge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21.  Delegate, Motivate, and provide Leadership necessary to accomplish goals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22.  Maintain a harmonious environment throughout</a:t>
            </a:r>
          </a:p>
          <a:p>
            <a:pPr marL="514350" indent="-514350">
              <a:buAutoNum type="arabicPeriod" startAt="1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5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30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chemeClr val="tx1"/>
                </a:solidFill>
              </a:rPr>
              <a:t>PERCEPTIONS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We are measured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Not by what we are;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But by what we seem to be;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Not by what we say,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But how we are heard;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Not by what we do,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Script MT Bold" pitchFamily="66" charset="0"/>
              </a:rPr>
              <a:t>But how we appear to do it.</a:t>
            </a:r>
          </a:p>
        </p:txBody>
      </p:sp>
      <p:pic>
        <p:nvPicPr>
          <p:cNvPr id="3" name="Picture 2" descr="Wilst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44958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46359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476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Arial Narrow</vt:lpstr>
      <vt:lpstr>Script MT Bold</vt:lpstr>
      <vt:lpstr>NAVAIR_Brief</vt:lpstr>
      <vt:lpstr>Blue Banner</vt:lpstr>
      <vt:lpstr>Exalted Ruler Training for Leading Knights</vt:lpstr>
      <vt:lpstr>So you want to be an Exalted Ruler?</vt:lpstr>
      <vt:lpstr>Duties Prior of Becoming  Exalted Ruler</vt:lpstr>
      <vt:lpstr>Duties Prior of Becoming  Exalted Ruler, con’t</vt:lpstr>
      <vt:lpstr>Duties of the Exalted Ruler Chief Executive Officer of the Lodge</vt:lpstr>
      <vt:lpstr>Duties of the Exalted Ruler Chief Executive Officer of the Lodge</vt:lpstr>
      <vt:lpstr>Duties of the Exalted Ruler Chief Executive Officer of the Lodge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Elks State Training Committee Overview</dc:title>
  <dc:creator>Manson, Trent (US) (Contractor)</dc:creator>
  <cp:lastModifiedBy>Joseph McGeeney</cp:lastModifiedBy>
  <cp:revision>7</cp:revision>
  <dcterms:modified xsi:type="dcterms:W3CDTF">2018-01-17T15:38:03Z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lpwstr>Nov 2010</vt:lpwstr>
  </property>
  <property fmtid="{D5CDD505-2E9C-101B-9397-08002B2CF9AE}" pid="3" name="Purpose">
    <vt:lpwstr>Message Alignment</vt:lpwstr>
  </property>
</Properties>
</file>